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58" r:id="rId4"/>
    <p:sldId id="262" r:id="rId5"/>
    <p:sldId id="259" r:id="rId6"/>
    <p:sldId id="263" r:id="rId7"/>
    <p:sldId id="269" r:id="rId8"/>
    <p:sldId id="261" r:id="rId9"/>
    <p:sldId id="260" r:id="rId10"/>
    <p:sldId id="270" r:id="rId11"/>
    <p:sldId id="265" r:id="rId12"/>
    <p:sldId id="266" r:id="rId13"/>
    <p:sldId id="271" r:id="rId14"/>
    <p:sldId id="268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5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08.05.2026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608" y="2249488"/>
            <a:ext cx="3324944" cy="460851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97552" cy="1642194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onstantia" pitchFamily="18" charset="0"/>
              </a:rPr>
              <a:t>«Живая нить поколений: сохранение исторической памяти на примере семьи Городиловых- как основа патриотического воспитания студентов СПО»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147" y="2239113"/>
            <a:ext cx="2963461" cy="4618887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49488"/>
            <a:ext cx="25788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38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Ветеран ВОВ Городилов Д.Г. с женой </a:t>
            </a:r>
            <a:r>
              <a:rPr lang="ru-RU" sz="2400" dirty="0" err="1"/>
              <a:t>Алефтиной</a:t>
            </a:r>
            <a:r>
              <a:rPr lang="ru-RU" sz="2400" dirty="0"/>
              <a:t> , их сын Борис Давыдович со своей семьей.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1412776"/>
            <a:ext cx="4495206" cy="544522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12776"/>
            <a:ext cx="5724128" cy="544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4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900" dirty="0"/>
              <a:t>Поколение </a:t>
            </a:r>
            <a:r>
              <a:rPr lang="ru-RU" sz="2900" dirty="0" err="1"/>
              <a:t>войнов</a:t>
            </a:r>
            <a:r>
              <a:rPr lang="ru-RU" sz="2900" dirty="0"/>
              <a:t>: Городилов Алексей Борисович-сначала Дагестан, потом Ингушетия, сейчас Украина….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91656"/>
            <a:ext cx="9036496" cy="5566344"/>
          </a:xfrm>
        </p:spPr>
      </p:pic>
    </p:spTree>
    <p:extLst>
      <p:ext uri="{BB962C8B-B14F-4D97-AF65-F5344CB8AC3E}">
        <p14:creationId xmlns:p14="http://schemas.microsoft.com/office/powerpoint/2010/main" val="354954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/>
              <a:t>Поколение приемников: подполковник юстиции </a:t>
            </a:r>
            <a:r>
              <a:rPr lang="ru-RU" sz="3600" dirty="0" err="1"/>
              <a:t>Хохрова</a:t>
            </a:r>
            <a:r>
              <a:rPr lang="ru-RU" sz="3600" dirty="0"/>
              <a:t> (Городилова) Светлана Борисовна, 20 лет службы в МВД РФ подполковник юстиции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408463"/>
            <a:ext cx="3940659" cy="5449537"/>
          </a:xfrm>
        </p:spPr>
      </p:pic>
    </p:spTree>
    <p:extLst>
      <p:ext uri="{BB962C8B-B14F-4D97-AF65-F5344CB8AC3E}">
        <p14:creationId xmlns:p14="http://schemas.microsoft.com/office/powerpoint/2010/main" val="1301395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/>
              <a:t>Склонив головы, новое поколение семьи Городиловых чтит память героя. </a:t>
            </a:r>
            <a:r>
              <a:rPr lang="ru-RU" sz="2200"/>
              <a:t>Внучка </a:t>
            </a:r>
            <a:r>
              <a:rPr lang="ru-RU" sz="2200" b="1"/>
              <a:t>Анна</a:t>
            </a:r>
            <a:r>
              <a:rPr lang="ru-RU" sz="2200"/>
              <a:t> </a:t>
            </a:r>
            <a:r>
              <a:rPr lang="ru-RU" sz="2200" dirty="0"/>
              <a:t>и правнучка </a:t>
            </a:r>
            <a:r>
              <a:rPr lang="ru-RU" sz="2200" b="1" dirty="0"/>
              <a:t>Мирослава</a:t>
            </a:r>
            <a:r>
              <a:rPr lang="ru-RU" sz="2200" dirty="0"/>
              <a:t> возлагают цветы в знак бесконечной благодарности и любви. Пусть эта память, передаваемая из поколения в поколение, будет вечной.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4824"/>
            <a:ext cx="6288137" cy="5002266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297" y="1844824"/>
            <a:ext cx="4088336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7345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В 2017 г. был организован почетный авиарейс Героя Городилова Д.Г. «Самара-Москва»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628800"/>
            <a:ext cx="9705921" cy="4824536"/>
          </a:xfrm>
        </p:spPr>
      </p:pic>
    </p:spTree>
    <p:extLst>
      <p:ext uri="{BB962C8B-B14F-4D97-AF65-F5344CB8AC3E}">
        <p14:creationId xmlns:p14="http://schemas.microsoft.com/office/powerpoint/2010/main" val="3484857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Вятская </a:t>
            </a:r>
            <a:r>
              <a:rPr lang="ru-RU" dirty="0" err="1"/>
              <a:t>губерня</a:t>
            </a:r>
            <a:r>
              <a:rPr lang="ru-RU" dirty="0"/>
              <a:t>: переселенцы покидают свои родные места.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71673"/>
            <a:ext cx="4896544" cy="526969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74" y="1484784"/>
            <a:ext cx="4539026" cy="25922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4975" y="3999402"/>
            <a:ext cx="4539026" cy="28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932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Фото первых переселенцев из Вятской губернии, плывущих по реке Амур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43" y="1700808"/>
            <a:ext cx="8228521" cy="5029178"/>
          </a:xfrm>
        </p:spPr>
      </p:pic>
    </p:spTree>
    <p:extLst>
      <p:ext uri="{BB962C8B-B14F-4D97-AF65-F5344CB8AC3E}">
        <p14:creationId xmlns:p14="http://schemas.microsoft.com/office/powerpoint/2010/main" val="3924990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96961"/>
            <a:ext cx="4116288" cy="2689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Прибытие в Нанайский район, знакомство с коренными жителями-нанайцами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509" y="1348601"/>
            <a:ext cx="4183475" cy="281632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899" y="4168435"/>
            <a:ext cx="4689116" cy="2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10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9996"/>
            <a:ext cx="5544616" cy="69179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1"/>
            <a:ext cx="5427048" cy="6858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229600" cy="1143000"/>
          </a:xfrm>
        </p:spPr>
        <p:txBody>
          <a:bodyPr/>
          <a:lstStyle/>
          <a:p>
            <a:r>
              <a:rPr lang="ru-RU" b="1" dirty="0"/>
              <a:t>Подвиг разведчика</a:t>
            </a:r>
          </a:p>
        </p:txBody>
      </p:sp>
    </p:spTree>
    <p:extLst>
      <p:ext uri="{BB962C8B-B14F-4D97-AF65-F5344CB8AC3E}">
        <p14:creationId xmlns:p14="http://schemas.microsoft.com/office/powerpoint/2010/main" val="20404060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728335"/>
            <a:ext cx="4372657" cy="309996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2792" y="116632"/>
            <a:ext cx="4593704" cy="3611703"/>
          </a:xfrm>
        </p:spPr>
        <p:txBody>
          <a:bodyPr/>
          <a:lstStyle/>
          <a:p>
            <a:r>
              <a:rPr lang="ru-RU" dirty="0"/>
              <a:t>Награды Городилова </a:t>
            </a:r>
            <a:r>
              <a:rPr lang="ru-RU" dirty="0" err="1"/>
              <a:t>Давыда</a:t>
            </a:r>
            <a:r>
              <a:rPr lang="ru-RU" dirty="0"/>
              <a:t> Георгиевича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5328"/>
            <a:ext cx="4480443" cy="6215645"/>
          </a:xfrm>
        </p:spPr>
      </p:pic>
    </p:spTree>
    <p:extLst>
      <p:ext uri="{BB962C8B-B14F-4D97-AF65-F5344CB8AC3E}">
        <p14:creationId xmlns:p14="http://schemas.microsoft.com/office/powerpoint/2010/main" val="505686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Военные годы: Городилов Д.Г</a:t>
            </a:r>
            <a:r>
              <a:rPr lang="ru-RU" sz="3600" dirty="0"/>
              <a:t>.</a:t>
            </a:r>
            <a:br>
              <a:rPr lang="ru-RU" sz="3600" dirty="0"/>
            </a:br>
            <a:r>
              <a:rPr lang="ru-RU" sz="3600" dirty="0"/>
              <a:t>(третий в верхнем ряду)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568952" cy="5154588"/>
          </a:xfrm>
        </p:spPr>
      </p:pic>
    </p:spTree>
    <p:extLst>
      <p:ext uri="{BB962C8B-B14F-4D97-AF65-F5344CB8AC3E}">
        <p14:creationId xmlns:p14="http://schemas.microsoft.com/office/powerpoint/2010/main" val="5582422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1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2" y="476672"/>
            <a:ext cx="7247699" cy="573325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1901"/>
            <a:ext cx="481796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723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4" y="0"/>
            <a:ext cx="3900781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295" y="0"/>
            <a:ext cx="5052146" cy="521180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Возвращение в родные края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3179468"/>
            <a:ext cx="5389657" cy="375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8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</TotalTime>
  <Words>181</Words>
  <Application>Microsoft Office PowerPoint</Application>
  <PresentationFormat>Экран (4:3)</PresentationFormat>
  <Paragraphs>13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Constantia</vt:lpstr>
      <vt:lpstr>Тема Office</vt:lpstr>
      <vt:lpstr>«Живая нить поколений: сохранение исторической памяти на примере семьи Городиловых- как основа патриотического воспитания студентов СПО»</vt:lpstr>
      <vt:lpstr>Вятская губерня: переселенцы покидают свои родные места.</vt:lpstr>
      <vt:lpstr>Фото первых переселенцев из Вятской губернии, плывущих по реке Амур </vt:lpstr>
      <vt:lpstr>Прибытие в Нанайский район, знакомство с коренными жителями-нанайцами</vt:lpstr>
      <vt:lpstr>Подвиг разведчика</vt:lpstr>
      <vt:lpstr>Награды Городилова Давыда Георгиевича</vt:lpstr>
      <vt:lpstr>Военные годы: Городилов Д.Г. (третий в верхнем ряду)</vt:lpstr>
      <vt:lpstr>Презентация PowerPoint</vt:lpstr>
      <vt:lpstr>Возвращение в родные края</vt:lpstr>
      <vt:lpstr>Ветеран ВОВ Городилов Д.Г. с женой Алефтиной , их сын Борис Давыдович со своей семьей.</vt:lpstr>
      <vt:lpstr>Поколение войнов: Городилов Алексей Борисович-сначала Дагестан, потом Ингушетия, сейчас Украина….</vt:lpstr>
      <vt:lpstr>Поколение приемников: подполковник юстиции Хохрова (Городилова) Светлана Борисовна, 20 лет службы в МВД РФ подполковник юстиции</vt:lpstr>
      <vt:lpstr>Склонив головы, новое поколение семьи Городиловых чтит память героя. Внучка Анна и правнучка Мирослава возлагают цветы в знак бесконечной благодарности и любви. Пусть эта память, передаваемая из поколения в поколение, будет вечной.</vt:lpstr>
      <vt:lpstr>В 2017 г. был организован почетный авиарейс Героя Городилова Д.Г. «Самара-Москва»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«Живая нить поколений: сохранение исторической памяти на примере семьи Городиловых- как основа патриотического воспитания студентов СПО»  </dc:title>
  <dc:creator>Светлана</dc:creator>
  <cp:lastModifiedBy>PC-225</cp:lastModifiedBy>
  <cp:revision>18</cp:revision>
  <dcterms:created xsi:type="dcterms:W3CDTF">2026-05-07T08:21:43Z</dcterms:created>
  <dcterms:modified xsi:type="dcterms:W3CDTF">2026-05-08T05:51:32Z</dcterms:modified>
</cp:coreProperties>
</file>