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8155"/>
            <a:ext cx="9144000" cy="42354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400">
                <a:latin typeface="Arial Black" panose="020B0A04020102020204" charset="0"/>
                <a:cs typeface="Arial Black" panose="020B0A04020102020204" charset="0"/>
              </a:rPr>
              <a:t>Паспорт экскурсионного квиза</a:t>
            </a:r>
            <a:endParaRPr lang="ru-RU" altLang="en-US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21935" y="1272540"/>
            <a:ext cx="6412865" cy="5281295"/>
          </a:xfrm>
        </p:spPr>
        <p:txBody>
          <a:bodyPr>
            <a:normAutofit fontScale="70000"/>
          </a:bodyPr>
          <a:lstStyle/>
          <a:p>
            <a:pPr algn="r"/>
            <a:r>
              <a:rPr lang="ru-RU" altLang="en-US" sz="1400">
                <a:latin typeface="Arial Black" panose="020B0A04020102020204" charset="0"/>
                <a:cs typeface="Arial Black" panose="020B0A04020102020204" charset="0"/>
              </a:rPr>
              <a:t>Миссия: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воспитать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историческую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сознательность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и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уважение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к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прошлому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,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создавая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интерес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к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изучению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истории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развития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денежно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-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кредитных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отношений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в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годы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войны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,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вклад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работников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Государственного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банка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СССР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Хабаровского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>
                <a:latin typeface="Arial Black" panose="020B0A04020102020204" charset="0"/>
                <a:cs typeface="Arial Black" panose="020B0A04020102020204" charset="0"/>
              </a:rPr>
              <a:t>края</a:t>
            </a:r>
            <a:r>
              <a:rPr lang="en-US" altLang="ru-RU" sz="1400">
                <a:latin typeface="Arial Black" panose="020B0A04020102020204" charset="0"/>
                <a:cs typeface="Arial Black" panose="020B0A04020102020204" charset="0"/>
              </a:rPr>
              <a:t>.</a:t>
            </a:r>
            <a:endParaRPr lang="en-US" altLang="ru-RU" sz="1400">
              <a:latin typeface="Arial Black" panose="020B0A04020102020204" charset="0"/>
              <a:cs typeface="Arial Black" panose="020B0A04020102020204" charset="0"/>
            </a:endParaRPr>
          </a:p>
          <a:p>
            <a:pPr algn="r"/>
            <a:r>
              <a:rPr lang="ru-RU" altLang="en-US" sz="1400">
                <a:latin typeface="Arial Black" panose="020B0A04020102020204" charset="0"/>
                <a:cs typeface="Arial Black" panose="020B0A04020102020204" charset="0"/>
              </a:rPr>
              <a:t>Количество заданий: по 5-7 в каждом раунде</a:t>
            </a:r>
            <a:endParaRPr lang="ru-RU" altLang="en-US" sz="1400">
              <a:latin typeface="Arial Black" panose="020B0A04020102020204" charset="0"/>
              <a:cs typeface="Arial Black" panose="020B0A04020102020204" charset="0"/>
            </a:endParaRPr>
          </a:p>
          <a:p>
            <a:pPr algn="r"/>
            <a:r>
              <a:rPr lang="ru-RU" altLang="en-US" sz="1400">
                <a:latin typeface="Arial Black" panose="020B0A04020102020204" charset="0"/>
                <a:cs typeface="Arial Black" panose="020B0A04020102020204" charset="0"/>
              </a:rPr>
              <a:t>Количество участников: 2 команды по 8 человек</a:t>
            </a:r>
            <a:endParaRPr lang="ru-RU" altLang="en-US" sz="1400">
              <a:latin typeface="Arial Black" panose="020B0A04020102020204" charset="0"/>
              <a:cs typeface="Arial Black" panose="020B0A04020102020204" charset="0"/>
            </a:endParaRPr>
          </a:p>
          <a:p>
            <a:pPr algn="r"/>
            <a:r>
              <a:rPr lang="ru-RU" altLang="en-US" sz="1400">
                <a:latin typeface="Arial Black" panose="020B0A04020102020204" charset="0"/>
                <a:cs typeface="Arial Black" panose="020B0A04020102020204" charset="0"/>
              </a:rPr>
              <a:t>Краткое описание</a:t>
            </a:r>
            <a:r>
              <a:rPr lang="ru-RU" altLang="en-US" sz="1400" b="1">
                <a:latin typeface="Arial Black" panose="020B0A04020102020204" charset="0"/>
                <a:cs typeface="Arial Black" panose="020B0A04020102020204" charset="0"/>
              </a:rPr>
              <a:t>: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Квиз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-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экскурсия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будет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сочетать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элементы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обучения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с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активным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вовлечением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участников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через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вопросы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и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задания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,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связанные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с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историческими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фактами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организации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работы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сотрудников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Государственного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банка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СССР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,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в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период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Великой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Отечественной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400" b="1">
                <a:latin typeface="Arial Black" panose="020B0A04020102020204" charset="0"/>
                <a:cs typeface="Arial Black" panose="020B0A04020102020204" charset="0"/>
              </a:rPr>
              <a:t>войны</a:t>
            </a:r>
            <a:r>
              <a:rPr lang="en-US" altLang="ru-RU" sz="1400" b="1">
                <a:latin typeface="Arial Black" panose="020B0A04020102020204" charset="0"/>
                <a:cs typeface="Arial Black" panose="020B0A04020102020204" charset="0"/>
              </a:rPr>
              <a:t>.</a:t>
            </a:r>
            <a:r>
              <a:rPr lang="ru-RU" altLang="en-US" sz="1400" b="1">
                <a:latin typeface="Arial Black" panose="020B0A04020102020204" charset="0"/>
                <a:cs typeface="Arial Black" panose="020B0A04020102020204" charset="0"/>
              </a:rPr>
              <a:t> После каждого этапа бланк с ответами команд сдается жюри. Выигрывает команда, набравшая большее количество баллов.</a:t>
            </a:r>
            <a:endParaRPr lang="ru-RU" altLang="en-US" sz="1400" b="1">
              <a:latin typeface="Arial Black" panose="020B0A04020102020204" charset="0"/>
              <a:cs typeface="Arial Black" panose="020B0A04020102020204" charset="0"/>
            </a:endParaRPr>
          </a:p>
          <a:p>
            <a:pPr algn="r"/>
            <a:r>
              <a:rPr lang="ru-RU" altLang="en-US" sz="1400" b="1">
                <a:latin typeface="Arial Black" panose="020B0A04020102020204" charset="0"/>
                <a:cs typeface="Arial Black" panose="020B0A04020102020204" charset="0"/>
              </a:rPr>
              <a:t>Маршрут экскурсионного квиза: </a:t>
            </a:r>
            <a:endParaRPr lang="ru-RU" altLang="en-US" sz="1400" b="1">
              <a:latin typeface="Arial Black" panose="020B0A04020102020204" charset="0"/>
              <a:cs typeface="Arial Black" panose="020B0A04020102020204" charset="0"/>
            </a:endParaRPr>
          </a:p>
          <a:p>
            <a:pPr algn="r"/>
            <a:r>
              <a:rPr lang="ru-RU" altLang="en-US" sz="1400" b="1">
                <a:latin typeface="Arial Black" panose="020B0A04020102020204" charset="0"/>
                <a:cs typeface="Arial Black" panose="020B0A04020102020204" charset="0"/>
              </a:rPr>
              <a:t>Раунд 1 «Огнем и рублем»</a:t>
            </a:r>
            <a:endParaRPr lang="ru-RU" altLang="en-US" sz="1400" b="1">
              <a:latin typeface="Arial Black" panose="020B0A04020102020204" charset="0"/>
              <a:cs typeface="Arial Black" panose="020B0A04020102020204" charset="0"/>
            </a:endParaRPr>
          </a:p>
          <a:p>
            <a:pPr algn="r"/>
            <a:r>
              <a:rPr lang="ru-RU" altLang="en-US" sz="1555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555" b="1">
                <a:latin typeface="Arial Black" panose="020B0A04020102020204" charset="0"/>
                <a:cs typeface="Arial Black" panose="020B0A04020102020204" charset="0"/>
              </a:rPr>
              <a:t>Раунд</a:t>
            </a:r>
            <a:r>
              <a:rPr lang="en-US" altLang="ru-RU" sz="1555" b="1">
                <a:latin typeface="Arial Black" panose="020B0A04020102020204" charset="0"/>
                <a:cs typeface="Arial Black" panose="020B0A04020102020204" charset="0"/>
              </a:rPr>
              <a:t> 2 </a:t>
            </a:r>
            <a:r>
              <a:rPr lang="ru-RU" altLang="en-US" sz="1555" b="1">
                <a:latin typeface="Arial Black" panose="020B0A04020102020204" charset="0"/>
                <a:cs typeface="Arial Black" panose="020B0A04020102020204" charset="0"/>
              </a:rPr>
              <a:t>«</a:t>
            </a:r>
            <a:r>
              <a:rPr lang="en-US" altLang="en-US" sz="1555" b="1">
                <a:latin typeface="Arial Black" panose="020B0A04020102020204" charset="0"/>
                <a:cs typeface="Arial Black" panose="020B0A04020102020204" charset="0"/>
              </a:rPr>
              <a:t>Подвиг</a:t>
            </a:r>
            <a:r>
              <a:rPr lang="en-US" altLang="ru-RU" sz="1555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555" b="1">
                <a:latin typeface="Arial Black" panose="020B0A04020102020204" charset="0"/>
                <a:cs typeface="Arial Black" panose="020B0A04020102020204" charset="0"/>
              </a:rPr>
              <a:t>ваш</a:t>
            </a:r>
            <a:r>
              <a:rPr lang="en-US" altLang="ru-RU" sz="1555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555" b="1">
                <a:latin typeface="Arial Black" panose="020B0A04020102020204" charset="0"/>
                <a:cs typeface="Arial Black" panose="020B0A04020102020204" charset="0"/>
              </a:rPr>
              <a:t>бессмертен</a:t>
            </a:r>
            <a:r>
              <a:rPr lang="en-US" altLang="ru-RU" sz="1555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555" b="1">
                <a:latin typeface="Arial Black" panose="020B0A04020102020204" charset="0"/>
                <a:cs typeface="Arial Black" panose="020B0A04020102020204" charset="0"/>
              </a:rPr>
              <a:t>память</a:t>
            </a:r>
            <a:r>
              <a:rPr lang="en-US" altLang="ru-RU" sz="1555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555" b="1">
                <a:latin typeface="Arial Black" panose="020B0A04020102020204" charset="0"/>
                <a:cs typeface="Arial Black" panose="020B0A04020102020204" charset="0"/>
              </a:rPr>
              <a:t>о</a:t>
            </a:r>
            <a:r>
              <a:rPr lang="en-US" altLang="ru-RU" sz="1555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555" b="1">
                <a:latin typeface="Arial Black" panose="020B0A04020102020204" charset="0"/>
                <a:cs typeface="Arial Black" panose="020B0A04020102020204" charset="0"/>
              </a:rPr>
              <a:t>вас</a:t>
            </a:r>
            <a:r>
              <a:rPr lang="en-US" altLang="ru-RU" sz="1555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555" b="1">
                <a:latin typeface="Arial Black" panose="020B0A04020102020204" charset="0"/>
                <a:cs typeface="Arial Black" panose="020B0A04020102020204" charset="0"/>
              </a:rPr>
              <a:t>вечна</a:t>
            </a:r>
            <a:r>
              <a:rPr lang="ru-RU" altLang="en-US" sz="1555" b="1">
                <a:latin typeface="Arial Black" panose="020B0A04020102020204" charset="0"/>
                <a:cs typeface="Arial Black" panose="020B0A04020102020204" charset="0"/>
              </a:rPr>
              <a:t>»</a:t>
            </a:r>
            <a:endParaRPr lang="en-US" altLang="en-US" sz="1555" b="1">
              <a:latin typeface="Arial Black" panose="020B0A04020102020204" charset="0"/>
              <a:cs typeface="Arial Black" panose="020B0A04020102020204" charset="0"/>
            </a:endParaRPr>
          </a:p>
          <a:p>
            <a:pPr algn="r"/>
            <a:r>
              <a:rPr lang="en-US" altLang="en-US" sz="1555" b="1">
                <a:latin typeface="Arial Black" panose="020B0A04020102020204" charset="0"/>
                <a:cs typeface="Arial Black" panose="020B0A04020102020204" charset="0"/>
              </a:rPr>
              <a:t>Раунд</a:t>
            </a:r>
            <a:r>
              <a:rPr lang="en-US" altLang="ru-RU" sz="1555" b="1">
                <a:latin typeface="Arial Black" panose="020B0A04020102020204" charset="0"/>
                <a:cs typeface="Arial Black" panose="020B0A04020102020204" charset="0"/>
              </a:rPr>
              <a:t> 3 </a:t>
            </a:r>
            <a:r>
              <a:rPr lang="ru-RU" altLang="en-US" sz="1555" b="1">
                <a:latin typeface="Arial Black" panose="020B0A04020102020204" charset="0"/>
                <a:cs typeface="Arial Black" panose="020B0A04020102020204" charset="0"/>
              </a:rPr>
              <a:t>«</a:t>
            </a:r>
            <a:r>
              <a:rPr lang="en-US" altLang="en-US" sz="1555" b="1">
                <a:latin typeface="Arial Black" panose="020B0A04020102020204" charset="0"/>
                <a:cs typeface="Arial Black" panose="020B0A04020102020204" charset="0"/>
              </a:rPr>
              <a:t>Сила</a:t>
            </a:r>
            <a:r>
              <a:rPr lang="en-US" altLang="ru-RU" sz="1555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555" b="1">
                <a:latin typeface="Arial Black" panose="020B0A04020102020204" charset="0"/>
                <a:cs typeface="Arial Black" panose="020B0A04020102020204" charset="0"/>
              </a:rPr>
              <a:t>слабых</a:t>
            </a:r>
            <a:r>
              <a:rPr lang="ru-RU" altLang="en-US" sz="1555" b="1">
                <a:latin typeface="Arial Black" panose="020B0A04020102020204" charset="0"/>
                <a:cs typeface="Arial Black" panose="020B0A04020102020204" charset="0"/>
              </a:rPr>
              <a:t>»</a:t>
            </a:r>
            <a:endParaRPr lang="en-US" altLang="en-US" sz="1555" b="1">
              <a:latin typeface="Arial Black" panose="020B0A04020102020204" charset="0"/>
              <a:cs typeface="Arial Black" panose="020B0A04020102020204" charset="0"/>
            </a:endParaRPr>
          </a:p>
          <a:p>
            <a:pPr algn="r"/>
            <a:r>
              <a:rPr lang="en-US" altLang="en-US" sz="1555" b="1">
                <a:latin typeface="Arial Black" panose="020B0A04020102020204" charset="0"/>
                <a:cs typeface="Arial Black" panose="020B0A04020102020204" charset="0"/>
              </a:rPr>
              <a:t>Раунд</a:t>
            </a:r>
            <a:r>
              <a:rPr lang="en-US" altLang="ru-RU" sz="1555" b="1">
                <a:latin typeface="Arial Black" panose="020B0A04020102020204" charset="0"/>
                <a:cs typeface="Arial Black" panose="020B0A04020102020204" charset="0"/>
              </a:rPr>
              <a:t> 4   </a:t>
            </a:r>
            <a:r>
              <a:rPr lang="ru-RU" altLang="en-US" sz="1555" b="1">
                <a:latin typeface="Arial Black" panose="020B0A04020102020204" charset="0"/>
                <a:cs typeface="Arial Black" panose="020B0A04020102020204" charset="0"/>
              </a:rPr>
              <a:t>«</a:t>
            </a:r>
            <a:r>
              <a:rPr lang="en-US" altLang="en-US" sz="1555" b="1">
                <a:latin typeface="Arial Black" panose="020B0A04020102020204" charset="0"/>
                <a:cs typeface="Arial Black" panose="020B0A04020102020204" charset="0"/>
              </a:rPr>
              <a:t>Вечная</a:t>
            </a:r>
            <a:r>
              <a:rPr lang="en-US" altLang="ru-RU" sz="1555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555" b="1">
                <a:latin typeface="Arial Black" panose="020B0A04020102020204" charset="0"/>
                <a:cs typeface="Arial Black" panose="020B0A04020102020204" charset="0"/>
              </a:rPr>
              <a:t>слава</a:t>
            </a:r>
            <a:r>
              <a:rPr lang="en-US" altLang="ru-RU" sz="1555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555" b="1">
                <a:latin typeface="Arial Black" panose="020B0A04020102020204" charset="0"/>
                <a:cs typeface="Arial Black" panose="020B0A04020102020204" charset="0"/>
              </a:rPr>
              <a:t>героям</a:t>
            </a:r>
            <a:r>
              <a:rPr lang="en-US" altLang="ru-RU" sz="1555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555" b="1">
                <a:latin typeface="Arial Black" panose="020B0A04020102020204" charset="0"/>
                <a:cs typeface="Arial Black" panose="020B0A04020102020204" charset="0"/>
              </a:rPr>
              <a:t>Великой</a:t>
            </a:r>
            <a:r>
              <a:rPr lang="en-US" altLang="ru-RU" sz="1555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1555" b="1">
                <a:latin typeface="Arial Black" panose="020B0A04020102020204" charset="0"/>
                <a:cs typeface="Arial Black" panose="020B0A04020102020204" charset="0"/>
              </a:rPr>
              <a:t>Победы</a:t>
            </a:r>
            <a:r>
              <a:rPr lang="ru-RU" altLang="en-US" sz="1555" b="1">
                <a:latin typeface="Arial Black" panose="020B0A04020102020204" charset="0"/>
                <a:cs typeface="Arial Black" panose="020B0A04020102020204" charset="0"/>
              </a:rPr>
              <a:t>»</a:t>
            </a:r>
            <a:endParaRPr lang="ru-RU" altLang="en-US" sz="1555" b="1">
              <a:latin typeface="Arial Black" panose="020B0A04020102020204" charset="0"/>
              <a:cs typeface="Arial Black" panose="020B0A04020102020204" charset="0"/>
            </a:endParaRPr>
          </a:p>
          <a:p>
            <a:pPr algn="r"/>
            <a:r>
              <a:rPr lang="ru-RU" altLang="en-US" sz="1555" b="1">
                <a:latin typeface="Arial Black" panose="020B0A04020102020204" charset="0"/>
                <a:cs typeface="Arial Black" panose="020B0A04020102020204" charset="0"/>
              </a:rPr>
              <a:t>Авторы и координаторы экскурсионнного квиза:</a:t>
            </a:r>
            <a:endParaRPr lang="ru-RU" altLang="en-US" sz="1555" b="1">
              <a:latin typeface="Arial Black" panose="020B0A04020102020204" charset="0"/>
              <a:cs typeface="Arial Black" panose="020B0A04020102020204" charset="0"/>
            </a:endParaRPr>
          </a:p>
          <a:p>
            <a:pPr algn="r"/>
            <a:r>
              <a:rPr lang="ru-RU" altLang="en-US" sz="1555" b="1">
                <a:latin typeface="Arial Black" panose="020B0A04020102020204" charset="0"/>
                <a:cs typeface="Arial Black" panose="020B0A04020102020204" charset="0"/>
              </a:rPr>
              <a:t>Студенты: Саяпина Валентина Сергеевна, Чеботарёва Дарья Павловна, Харитонова Анастасия Сергеевна</a:t>
            </a:r>
            <a:endParaRPr lang="ru-RU" altLang="en-US" sz="1555" b="1">
              <a:latin typeface="Arial Black" panose="020B0A04020102020204" charset="0"/>
              <a:cs typeface="Arial Black" panose="020B0A04020102020204" charset="0"/>
            </a:endParaRPr>
          </a:p>
          <a:p>
            <a:pPr algn="r"/>
            <a:r>
              <a:rPr lang="ru-RU" altLang="en-US" sz="1555" b="1">
                <a:latin typeface="Arial Black" panose="020B0A04020102020204" charset="0"/>
                <a:cs typeface="Arial Black" panose="020B0A04020102020204" charset="0"/>
              </a:rPr>
              <a:t>Педагог-наставник: Луцкович Галина Алексеевна</a:t>
            </a:r>
            <a:endParaRPr lang="ru-RU" altLang="en-US" sz="1555" b="1">
              <a:latin typeface="Arial Black" panose="020B0A04020102020204" charset="0"/>
              <a:cs typeface="Arial Black" panose="020B0A04020102020204" charset="0"/>
            </a:endParaRPr>
          </a:p>
          <a:p>
            <a:pPr algn="r"/>
            <a:r>
              <a:rPr lang="ru-RU" altLang="en-US" sz="1555" b="1">
                <a:latin typeface="Arial Black" panose="020B0A04020102020204" charset="0"/>
                <a:cs typeface="Arial Black" panose="020B0A04020102020204" charset="0"/>
              </a:rPr>
              <a:t>Образовательная организация: КГБ ПОУ ХПЭТ</a:t>
            </a:r>
            <a:endParaRPr lang="ru-RU" altLang="en-US" sz="1555" b="1">
              <a:latin typeface="Arial Black" panose="020B0A04020102020204" charset="0"/>
              <a:cs typeface="Arial Black" panose="020B0A04020102020204" charset="0"/>
            </a:endParaRPr>
          </a:p>
          <a:p>
            <a:pPr algn="r"/>
            <a:r>
              <a:rPr lang="en-US" altLang="ru-RU" sz="1555" b="1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ru-RU" altLang="en-US" sz="1555" b="1">
                <a:latin typeface="Arial Black" panose="020B0A04020102020204" charset="0"/>
                <a:cs typeface="Arial Black" panose="020B0A04020102020204" charset="0"/>
              </a:rPr>
              <a:t> </a:t>
            </a:r>
            <a:endParaRPr lang="ru-RU" altLang="en-US" sz="1555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3" name="Изображение 2" descr="52381996801045252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" y="163195"/>
            <a:ext cx="1350010" cy="11588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0" y="1322070"/>
            <a:ext cx="4318635" cy="53276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WPS Presentation</Application>
  <PresentationFormat>宽屏</PresentationFormat>
  <Paragraphs>17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 Light</vt:lpstr>
      <vt:lpstr>Arial Black</vt:lpstr>
      <vt:lpstr>Microsoft YaHei</vt:lpstr>
      <vt:lpstr>Arial Unicode MS</vt:lpstr>
      <vt:lpstr>Calibri</vt:lpstr>
      <vt:lpstr>Office Theme</vt:lpstr>
      <vt:lpstr>Невидимые герои Великой Отечественной войны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Пользователь</cp:lastModifiedBy>
  <cp:revision>3</cp:revision>
  <dcterms:created xsi:type="dcterms:W3CDTF">2025-05-15T01:41:00Z</dcterms:created>
  <dcterms:modified xsi:type="dcterms:W3CDTF">2025-05-15T02:29:23Z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1049-12.2.0.20795</vt:lpwstr>
  </property>
  <property fmtid="{D5CDD505-2E9C-101B-9397-08002B2CF9AE}" pid="3" name="ICV">
    <vt:lpwstr>8B33ED678EAA457589CC3CE2EF90502F_11</vt:lpwstr>
  </property>
</Properties>
</file>