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89" r:id="rId5"/>
    <p:sldId id="290" r:id="rId6"/>
    <p:sldId id="264" r:id="rId7"/>
    <p:sldId id="265" r:id="rId8"/>
    <p:sldId id="271" r:id="rId9"/>
    <p:sldId id="273" r:id="rId10"/>
    <p:sldId id="274" r:id="rId11"/>
    <p:sldId id="272" r:id="rId12"/>
    <p:sldId id="288" r:id="rId13"/>
    <p:sldId id="285" r:id="rId14"/>
    <p:sldId id="283" r:id="rId15"/>
    <p:sldId id="270" r:id="rId16"/>
    <p:sldId id="287" r:id="rId17"/>
    <p:sldId id="286" r:id="rId18"/>
    <p:sldId id="275" r:id="rId19"/>
    <p:sldId id="277" r:id="rId20"/>
    <p:sldId id="278" r:id="rId21"/>
    <p:sldId id="279" r:id="rId22"/>
    <p:sldId id="276" r:id="rId23"/>
    <p:sldId id="284" r:id="rId24"/>
    <p:sldId id="262" r:id="rId25"/>
  </p:sldIdLst>
  <p:sldSz cx="9144000" cy="6858000" type="screen4x3"/>
  <p:notesSz cx="6858000" cy="9144000"/>
  <p:custDataLst>
    <p:tags r:id="rId26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33CC"/>
    <a:srgbClr val="FF0066"/>
    <a:srgbClr val="FFFF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39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2" descr="80313256_tolstoy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EA"/>
              </a:clrFrom>
              <a:clrTo>
                <a:srgbClr val="FFFFE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14313"/>
            <a:ext cx="190500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13" descr="1550_bibliothek.jpg"/>
          <p:cNvPicPr>
            <a:picLocks noChangeAspect="1"/>
          </p:cNvPicPr>
          <p:nvPr/>
        </p:nvPicPr>
        <p:blipFill>
          <a:blip r:embed="rId3"/>
          <a:srcRect t="69801"/>
          <a:stretch>
            <a:fillRect/>
          </a:stretch>
        </p:blipFill>
        <p:spPr bwMode="auto">
          <a:xfrm>
            <a:off x="0" y="5986463"/>
            <a:ext cx="9144000" cy="8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14" descr="64423182_miscellaneous_31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43850" y="0"/>
            <a:ext cx="12001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5929313"/>
            <a:ext cx="1204913" cy="2159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C00000"/>
                </a:solidFill>
                <a:latin typeface="+mn-lt"/>
              </a:rPr>
              <a:t>http://ku4mina.ucoz.ru/</a:t>
            </a:r>
            <a:endParaRPr lang="ru-RU" sz="8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2">
                    <a:lumMod val="10000"/>
                  </a:schemeClr>
                </a:solidFill>
                <a:latin typeface="Lucida Console" pitchFamily="49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155D3-914D-4CD1-B553-FC419D8BD043}" type="datetimeFigureOut">
              <a:rPr lang="ru-RU"/>
              <a:pPr>
                <a:defRPr/>
              </a:pPr>
              <a:t>01.12.2016</a:t>
            </a:fld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4BE4C-A105-4AF3-8B62-C611174064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F942E-B794-4C0E-8E59-0013BF729DEF}" type="datetimeFigureOut">
              <a:rPr lang="ru-RU"/>
              <a:pPr>
                <a:defRPr/>
              </a:pPr>
              <a:t>01.12.2016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B24B4-6E9B-4A79-8FB7-DDA72460EF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8B3D2-7496-4D9D-901E-563F707E458B}" type="datetimeFigureOut">
              <a:rPr lang="ru-RU"/>
              <a:pPr>
                <a:defRPr/>
              </a:pPr>
              <a:t>01.12.2016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057AA-F5C4-4422-A4EA-28589C2CDF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2" descr="1550_bibliothek.jpg"/>
          <p:cNvPicPr>
            <a:picLocks noChangeAspect="1"/>
          </p:cNvPicPr>
          <p:nvPr/>
        </p:nvPicPr>
        <p:blipFill>
          <a:blip r:embed="rId2"/>
          <a:srcRect t="69801"/>
          <a:stretch>
            <a:fillRect/>
          </a:stretch>
        </p:blipFill>
        <p:spPr bwMode="auto">
          <a:xfrm>
            <a:off x="0" y="6143625"/>
            <a:ext cx="9144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13" descr="1550_bibliothek.jpg"/>
          <p:cNvPicPr>
            <a:picLocks noChangeAspect="1"/>
          </p:cNvPicPr>
          <p:nvPr/>
        </p:nvPicPr>
        <p:blipFill>
          <a:blip r:embed="rId2"/>
          <a:srcRect t="69801"/>
          <a:stretch>
            <a:fillRect/>
          </a:stretch>
        </p:blipFill>
        <p:spPr bwMode="auto">
          <a:xfrm>
            <a:off x="0" y="0"/>
            <a:ext cx="91440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6070600"/>
            <a:ext cx="1204913" cy="2159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C00000"/>
                </a:solidFill>
                <a:latin typeface="+mn-lt"/>
              </a:rPr>
              <a:t>http://ku4mina.ucoz.ru/</a:t>
            </a:r>
            <a:endParaRPr lang="ru-RU" sz="8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AFFB9-1629-421D-A0AD-D43E99A2B400}" type="datetimeFigureOut">
              <a:rPr lang="ru-RU"/>
              <a:pPr>
                <a:defRPr/>
              </a:pPr>
              <a:t>01.12.2016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7C4F8-C364-4F02-8618-7F68C4167C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BA809-7C2C-44F8-BE86-FE79C64C9D6D}" type="datetimeFigureOut">
              <a:rPr lang="ru-RU"/>
              <a:pPr>
                <a:defRPr/>
              </a:pPr>
              <a:t>01.12.2016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45D3C-96FA-41F8-A44F-26AD6DEAF3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2" descr="64423182_miscellaneous_31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43850" y="0"/>
            <a:ext cx="12001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13" descr="1550_bibliothek.jpg"/>
          <p:cNvPicPr>
            <a:picLocks noChangeAspect="1"/>
          </p:cNvPicPr>
          <p:nvPr/>
        </p:nvPicPr>
        <p:blipFill>
          <a:blip r:embed="rId3"/>
          <a:srcRect t="69801"/>
          <a:stretch>
            <a:fillRect/>
          </a:stretch>
        </p:blipFill>
        <p:spPr bwMode="auto">
          <a:xfrm>
            <a:off x="0" y="5986463"/>
            <a:ext cx="9144000" cy="8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5929313"/>
            <a:ext cx="1204913" cy="2159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C00000"/>
                </a:solidFill>
                <a:latin typeface="+mn-lt"/>
              </a:rPr>
              <a:t>http://ku4mina.ucoz.ru/</a:t>
            </a:r>
            <a:endParaRPr lang="ru-RU" sz="8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509A1-F347-4E53-B6E6-34C02F9D7235}" type="datetimeFigureOut">
              <a:rPr lang="ru-RU"/>
              <a:pPr>
                <a:defRPr/>
              </a:pPr>
              <a:t>01.12.2016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F9795-7674-4CC9-9623-A7F0920E0B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12" descr="1550_bibliothek.jpg"/>
          <p:cNvPicPr>
            <a:picLocks noChangeAspect="1"/>
          </p:cNvPicPr>
          <p:nvPr/>
        </p:nvPicPr>
        <p:blipFill>
          <a:blip r:embed="rId2"/>
          <a:srcRect t="69801"/>
          <a:stretch>
            <a:fillRect/>
          </a:stretch>
        </p:blipFill>
        <p:spPr bwMode="auto">
          <a:xfrm>
            <a:off x="0" y="5986463"/>
            <a:ext cx="9144000" cy="8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0" y="5929313"/>
            <a:ext cx="1204913" cy="2159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C00000"/>
                </a:solidFill>
                <a:latin typeface="+mn-lt"/>
              </a:rPr>
              <a:t>http://ku4mina.ucoz.ru/</a:t>
            </a:r>
            <a:endParaRPr lang="ru-RU" sz="8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C8F33-58C8-43A2-AE98-C043B3EC4B07}" type="datetimeFigureOut">
              <a:rPr lang="ru-RU"/>
              <a:pPr>
                <a:defRPr/>
              </a:pPr>
              <a:t>01.12.2016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39088-2342-48D3-9398-539717E8B8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6E1EC-9A9D-4FE3-88C6-69CF9FE798CE}" type="datetimeFigureOut">
              <a:rPr lang="ru-RU"/>
              <a:pPr>
                <a:defRPr/>
              </a:pPr>
              <a:t>01.12.2016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ECAAA-A685-4587-9EE0-D11942A48E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67741-CA3B-4A2E-8102-C5947DF0DBC1}" type="datetimeFigureOut">
              <a:rPr lang="ru-RU"/>
              <a:pPr>
                <a:defRPr/>
              </a:pPr>
              <a:t>01.12.2016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B3004-5CF9-491D-840C-720C79BB5B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2" descr="1550_bibliothek.jpg"/>
          <p:cNvPicPr>
            <a:picLocks noChangeAspect="1"/>
          </p:cNvPicPr>
          <p:nvPr/>
        </p:nvPicPr>
        <p:blipFill>
          <a:blip r:embed="rId2"/>
          <a:srcRect t="69801"/>
          <a:stretch>
            <a:fillRect/>
          </a:stretch>
        </p:blipFill>
        <p:spPr bwMode="auto">
          <a:xfrm>
            <a:off x="0" y="5986463"/>
            <a:ext cx="9144000" cy="8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5929313"/>
            <a:ext cx="1204913" cy="2159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C00000"/>
                </a:solidFill>
                <a:latin typeface="+mn-lt"/>
              </a:rPr>
              <a:t>http://ku4mina.ucoz.ru/</a:t>
            </a:r>
            <a:endParaRPr lang="ru-RU" sz="8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AB53C-4411-4EB4-BE1C-677C95AD833C}" type="datetimeFigureOut">
              <a:rPr lang="ru-RU"/>
              <a:pPr>
                <a:defRPr/>
              </a:pPr>
              <a:t>01.12.2016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7003D-B5A0-4FCD-A399-EFEE194CE9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60C82-240F-48AA-8E2E-9D7CED43074B}" type="datetimeFigureOut">
              <a:rPr lang="ru-RU"/>
              <a:pPr>
                <a:defRPr/>
              </a:pPr>
              <a:t>01.12.2016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8DFFC-E127-4E31-AB18-93ED7E6445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10" descr="1550_bibliothek.jpg"/>
          <p:cNvPicPr>
            <a:picLocks noChangeAspect="1"/>
          </p:cNvPicPr>
          <p:nvPr/>
        </p:nvPicPr>
        <p:blipFill>
          <a:blip r:embed="rId14"/>
          <a:srcRect t="69801"/>
          <a:stretch>
            <a:fillRect/>
          </a:stretch>
        </p:blipFill>
        <p:spPr bwMode="auto">
          <a:xfrm>
            <a:off x="0" y="5986463"/>
            <a:ext cx="9144000" cy="8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Рисунок 8" descr="book.jpg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10388" y="5440363"/>
            <a:ext cx="2233612" cy="141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Рисунок 7" descr="64423182_miscellaneous_31.gif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943850" y="0"/>
            <a:ext cx="12001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0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30CEB64-D0A9-42C1-8957-E72D7F72F9DB}" type="datetimeFigureOut">
              <a:rPr lang="ru-RU"/>
              <a:pPr>
                <a:defRPr/>
              </a:pPr>
              <a:t>01.12.2016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6BE03E5-B138-4FFA-BEFF-E9EAC6CC8F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5929313"/>
            <a:ext cx="1204913" cy="2159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C00000"/>
                </a:solidFill>
                <a:latin typeface="+mn-lt"/>
              </a:rPr>
              <a:t>http://ku4mina.ucoz.ru/</a:t>
            </a:r>
            <a:endParaRPr lang="ru-RU" sz="800" dirty="0">
              <a:solidFill>
                <a:srgbClr val="C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65" r:id="rId3"/>
    <p:sldLayoutId id="2147483673" r:id="rId4"/>
    <p:sldLayoutId id="2147483674" r:id="rId5"/>
    <p:sldLayoutId id="2147483666" r:id="rId6"/>
    <p:sldLayoutId id="2147483667" r:id="rId7"/>
    <p:sldLayoutId id="2147483675" r:id="rId8"/>
    <p:sldLayoutId id="2147483668" r:id="rId9"/>
    <p:sldLayoutId id="2147483669" r:id="rId10"/>
    <p:sldLayoutId id="2147483670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728" y="1643050"/>
            <a:ext cx="7200896" cy="2041529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5400" dirty="0" smtClean="0">
                <a:solidFill>
                  <a:srgbClr val="0033CC"/>
                </a:solidFill>
                <a:latin typeface="Arial Black" pitchFamily="34" charset="0"/>
              </a:rPr>
              <a:t>КОМПЛЕКСНАЯ ОЛИМПИАДА</a:t>
            </a:r>
            <a:br>
              <a:rPr lang="ru-RU" sz="5400" dirty="0" smtClean="0">
                <a:solidFill>
                  <a:srgbClr val="0033CC"/>
                </a:solidFill>
                <a:latin typeface="Arial Black" pitchFamily="34" charset="0"/>
              </a:rPr>
            </a:br>
            <a:endParaRPr lang="ru-RU" sz="5400" dirty="0">
              <a:solidFill>
                <a:srgbClr val="0033CC"/>
              </a:solidFill>
              <a:latin typeface="Arial Black" pitchFamily="34" charset="0"/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643042" y="0"/>
            <a:ext cx="6500858" cy="1169551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b="1" dirty="0" smtClean="0">
                <a:latin typeface="Arial Black" pitchFamily="34" charset="0"/>
              </a:rPr>
              <a:t>Краевое государственное бюджетное </a:t>
            </a:r>
            <a:endParaRPr lang="ru-RU" sz="1400" dirty="0" smtClean="0">
              <a:latin typeface="Arial Black" pitchFamily="34" charset="0"/>
            </a:endParaRPr>
          </a:p>
          <a:p>
            <a:pPr algn="ctr"/>
            <a:r>
              <a:rPr lang="ru-RU" sz="1400" b="1" dirty="0" smtClean="0">
                <a:latin typeface="Arial Black" pitchFamily="34" charset="0"/>
              </a:rPr>
              <a:t>профессиональное образовательное учреждение</a:t>
            </a:r>
            <a:endParaRPr lang="ru-RU" sz="1400" dirty="0" smtClean="0">
              <a:latin typeface="Arial Black" pitchFamily="34" charset="0"/>
            </a:endParaRPr>
          </a:p>
          <a:p>
            <a:pPr algn="ctr"/>
            <a:r>
              <a:rPr lang="ru-RU" sz="1400" b="1" dirty="0" smtClean="0">
                <a:latin typeface="Arial Black" pitchFamily="34" charset="0"/>
              </a:rPr>
              <a:t>«ХАБАРОВСКИЙ ПРОМЫШЛЕННО-ЭКОНОМИЧЕСКИЙ ТЕХНИКУМ»</a:t>
            </a:r>
            <a:endParaRPr lang="ru-RU" sz="1400" dirty="0" smtClean="0">
              <a:latin typeface="Arial Black" pitchFamily="34" charset="0"/>
            </a:endParaRPr>
          </a:p>
          <a:p>
            <a:pPr algn="ctr"/>
            <a:r>
              <a:rPr lang="ru-RU" sz="1400" b="1" dirty="0" smtClean="0">
                <a:latin typeface="Arial Black" pitchFamily="34" charset="0"/>
              </a:rPr>
              <a:t>(КГБ ПОУ ХПЭТ)</a:t>
            </a:r>
            <a:endParaRPr lang="ru-RU" sz="1400" dirty="0">
              <a:latin typeface="Arial Black" pitchFamily="34" charset="0"/>
            </a:endParaRPr>
          </a:p>
        </p:txBody>
      </p:sp>
      <p:pic>
        <p:nvPicPr>
          <p:cNvPr id="4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535" y="3212976"/>
            <a:ext cx="3419872" cy="23676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s14.buyreklama.ru/ulan-udje/photos/36903937/940f1a4cb6158b7a832f5edb2d7ff5f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4143380"/>
            <a:ext cx="1987533" cy="2114507"/>
          </a:xfrm>
          <a:prstGeom prst="rect">
            <a:avLst/>
          </a:prstGeom>
          <a:noFill/>
        </p:spPr>
      </p:pic>
      <p:pic>
        <p:nvPicPr>
          <p:cNvPr id="17409" name="Picture 1" descr="E:\Новая папка\DSC_14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4736" y="2500306"/>
            <a:ext cx="6579263" cy="4357694"/>
          </a:xfrm>
          <a:prstGeom prst="rect">
            <a:avLst/>
          </a:prstGeom>
          <a:noFill/>
        </p:spPr>
      </p:pic>
      <p:pic>
        <p:nvPicPr>
          <p:cNvPr id="17410" name="Picture 2" descr="E:\Новая папка\DSC_14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286380" cy="39290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Новая папка\DSC_14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7596" y="0"/>
            <a:ext cx="5716404" cy="3786190"/>
          </a:xfrm>
          <a:prstGeom prst="rect">
            <a:avLst/>
          </a:prstGeom>
          <a:noFill/>
        </p:spPr>
      </p:pic>
      <p:pic>
        <p:nvPicPr>
          <p:cNvPr id="2" name="Picture 4" descr="http://s14.buyreklama.ru/ulan-udje/photos/36903937/940f1a4cb6158b7a832f5edb2d7ff5f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908" y="0"/>
            <a:ext cx="1987533" cy="2114507"/>
          </a:xfrm>
          <a:prstGeom prst="rect">
            <a:avLst/>
          </a:prstGeom>
          <a:noFill/>
        </p:spPr>
      </p:pic>
      <p:pic>
        <p:nvPicPr>
          <p:cNvPr id="16385" name="Picture 1" descr="E:\Новая папка\DSC_14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714620"/>
            <a:ext cx="6255691" cy="4143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8229600" cy="1143000"/>
          </a:xfrm>
        </p:spPr>
        <p:txBody>
          <a:bodyPr/>
          <a:lstStyle/>
          <a:p>
            <a:r>
              <a:rPr lang="ru-RU" sz="5400" dirty="0" smtClean="0">
                <a:solidFill>
                  <a:srgbClr val="0000FF"/>
                </a:solidFill>
                <a:latin typeface="Arial Black" pitchFamily="34" charset="0"/>
              </a:rPr>
              <a:t>ФИЗМИНУТКА</a:t>
            </a:r>
            <a:endParaRPr lang="ru-RU" sz="5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1266" name="Picture 2" descr="http://www.fa.ru/fil/vladimir/news/PublishingImages/img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85860"/>
            <a:ext cx="9144000" cy="55721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Новая папка\DSC_14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0"/>
            <a:ext cx="5357818" cy="3548685"/>
          </a:xfrm>
          <a:prstGeom prst="rect">
            <a:avLst/>
          </a:prstGeom>
          <a:noFill/>
        </p:spPr>
      </p:pic>
      <p:pic>
        <p:nvPicPr>
          <p:cNvPr id="10243" name="Picture 3" descr="E:\Новая папка\DSC_14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71811"/>
            <a:ext cx="4714876" cy="3786190"/>
          </a:xfrm>
          <a:prstGeom prst="rect">
            <a:avLst/>
          </a:prstGeom>
          <a:noFill/>
        </p:spPr>
      </p:pic>
      <p:pic>
        <p:nvPicPr>
          <p:cNvPr id="10245" name="Picture 5" descr="E:\Новая папка\DSC_15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3071810"/>
            <a:ext cx="4857752" cy="3786190"/>
          </a:xfrm>
          <a:prstGeom prst="rect">
            <a:avLst/>
          </a:prstGeom>
          <a:noFill/>
        </p:spPr>
      </p:pic>
      <p:pic>
        <p:nvPicPr>
          <p:cNvPr id="7" name="Picture 4" descr="http://s14.buyreklama.ru/ulan-udje/photos/36903937/940f1a4cb6158b7a832f5edb2d7ff5f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42908" y="0"/>
            <a:ext cx="1987533" cy="21145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E:\Новая папка\DSC_14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84974" cy="3500438"/>
          </a:xfrm>
          <a:prstGeom prst="rect">
            <a:avLst/>
          </a:prstGeom>
          <a:noFill/>
        </p:spPr>
      </p:pic>
      <p:pic>
        <p:nvPicPr>
          <p:cNvPr id="9221" name="Picture 5" descr="E:\Новая папка\DSC_15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7562"/>
            <a:ext cx="5429256" cy="3500438"/>
          </a:xfrm>
          <a:prstGeom prst="rect">
            <a:avLst/>
          </a:prstGeom>
          <a:noFill/>
        </p:spPr>
      </p:pic>
      <p:pic>
        <p:nvPicPr>
          <p:cNvPr id="9218" name="Picture 2" descr="E:\Новая папка\DSC_15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0"/>
            <a:ext cx="5072066" cy="3429000"/>
          </a:xfrm>
          <a:prstGeom prst="rect">
            <a:avLst/>
          </a:prstGeom>
          <a:noFill/>
        </p:spPr>
      </p:pic>
      <p:pic>
        <p:nvPicPr>
          <p:cNvPr id="9220" name="Picture 4" descr="E:\Новая папка\DSC_15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3357563"/>
            <a:ext cx="6000760" cy="3500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images.slanet.by/%7Esrc1393122/Repetitor_po_vysshej_matematik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00504"/>
            <a:ext cx="3423405" cy="285749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7472386" cy="3797304"/>
          </a:xfrm>
        </p:spPr>
        <p:txBody>
          <a:bodyPr/>
          <a:lstStyle/>
          <a:p>
            <a:r>
              <a:rPr lang="ru-RU" sz="4000" dirty="0" smtClean="0">
                <a:solidFill>
                  <a:srgbClr val="0033CC"/>
                </a:solidFill>
                <a:latin typeface="Arial Black" pitchFamily="34" charset="0"/>
              </a:rPr>
              <a:t>Второй тур</a:t>
            </a:r>
            <a:br>
              <a:rPr lang="ru-RU" sz="4000" dirty="0" smtClean="0">
                <a:solidFill>
                  <a:srgbClr val="0033CC"/>
                </a:solidFill>
                <a:latin typeface="Arial Black" pitchFamily="34" charset="0"/>
              </a:rPr>
            </a:br>
            <a:r>
              <a:rPr lang="ru-RU" sz="4000" dirty="0" smtClean="0">
                <a:solidFill>
                  <a:srgbClr val="0033CC"/>
                </a:solidFill>
                <a:latin typeface="Arial Black" pitchFamily="34" charset="0"/>
              </a:rPr>
              <a:t>Решение практических заданий по дисциплинам:</a:t>
            </a:r>
            <a:r>
              <a:rPr lang="ru-RU" sz="2800" dirty="0" smtClean="0">
                <a:latin typeface="Arial Black" pitchFamily="34" charset="0"/>
              </a:rPr>
              <a:t/>
            </a:r>
            <a:br>
              <a:rPr lang="ru-RU" sz="2800" dirty="0" smtClean="0">
                <a:latin typeface="Arial Black" pitchFamily="34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- «История»</a:t>
            </a:r>
            <a:b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- «Математика»</a:t>
            </a:r>
            <a:b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- «Русский язык»</a:t>
            </a:r>
            <a:b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- «Английский язык»</a:t>
            </a:r>
            <a:r>
              <a:rPr lang="ru-RU" sz="2800" dirty="0" smtClean="0">
                <a:latin typeface="Arial Black" pitchFamily="34" charset="0"/>
              </a:rPr>
              <a:t/>
            </a:r>
            <a:br>
              <a:rPr lang="ru-RU" sz="2800" dirty="0" smtClean="0">
                <a:latin typeface="Arial Black" pitchFamily="34" charset="0"/>
              </a:rPr>
            </a:br>
            <a:r>
              <a:rPr lang="ru-RU" sz="2800" dirty="0" smtClean="0">
                <a:latin typeface="Arial Black" pitchFamily="34" charset="0"/>
              </a:rPr>
              <a:t/>
            </a:r>
            <a:br>
              <a:rPr lang="ru-RU" sz="2800" dirty="0" smtClean="0">
                <a:latin typeface="Arial Black" pitchFamily="34" charset="0"/>
              </a:rPr>
            </a:br>
            <a:endParaRPr lang="ru-RU" sz="28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E:\Новая папка\DSC_14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6881" y="0"/>
            <a:ext cx="5177118" cy="3429000"/>
          </a:xfrm>
          <a:prstGeom prst="rect">
            <a:avLst/>
          </a:prstGeom>
          <a:noFill/>
        </p:spPr>
      </p:pic>
      <p:pic>
        <p:nvPicPr>
          <p:cNvPr id="2" name="Picture 4" descr="http://s14.buyreklama.ru/ulan-udje/photos/36903937/940f1a4cb6158b7a832f5edb2d7ff5f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908" y="0"/>
            <a:ext cx="1987533" cy="2114507"/>
          </a:xfrm>
          <a:prstGeom prst="rect">
            <a:avLst/>
          </a:prstGeom>
          <a:noFill/>
        </p:spPr>
      </p:pic>
      <p:pic>
        <p:nvPicPr>
          <p:cNvPr id="8194" name="Picture 2" descr="E:\Новая папка\DSC_15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357430"/>
            <a:ext cx="6794977" cy="4500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s14.buyreklama.ru/ulan-udje/photos/36903937/940f1a4cb6158b7a832f5edb2d7ff5f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4071942"/>
            <a:ext cx="1987533" cy="2114507"/>
          </a:xfrm>
          <a:prstGeom prst="rect">
            <a:avLst/>
          </a:prstGeom>
          <a:noFill/>
        </p:spPr>
      </p:pic>
      <p:pic>
        <p:nvPicPr>
          <p:cNvPr id="7170" name="Picture 2" descr="E:\Новая папка\DSC_15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5568" y="2643182"/>
            <a:ext cx="5758431" cy="3814026"/>
          </a:xfrm>
          <a:prstGeom prst="rect">
            <a:avLst/>
          </a:prstGeom>
          <a:noFill/>
        </p:spPr>
      </p:pic>
      <p:pic>
        <p:nvPicPr>
          <p:cNvPr id="7171" name="Picture 3" descr="E:\Новая папка\DSC_15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857884" cy="38798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s14.buyreklama.ru/ulan-udje/photos/36903937/940f1a4cb6158b7a832f5edb2d7ff5f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0"/>
            <a:ext cx="1987533" cy="2114507"/>
          </a:xfrm>
          <a:prstGeom prst="rect">
            <a:avLst/>
          </a:prstGeom>
          <a:noFill/>
        </p:spPr>
      </p:pic>
      <p:pic>
        <p:nvPicPr>
          <p:cNvPr id="3" name="Picture 3" descr="E:\Новая папка\DSC_15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6166" y="0"/>
            <a:ext cx="6147834" cy="4071942"/>
          </a:xfrm>
          <a:prstGeom prst="rect">
            <a:avLst/>
          </a:prstGeom>
          <a:noFill/>
        </p:spPr>
      </p:pic>
      <p:pic>
        <p:nvPicPr>
          <p:cNvPr id="6146" name="Picture 2" descr="E:\Новая папка\DSC_15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786058"/>
            <a:ext cx="6147834" cy="40719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E:\Новая папка\DSC_15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451640" cy="3857628"/>
          </a:xfrm>
          <a:prstGeom prst="rect">
            <a:avLst/>
          </a:prstGeom>
          <a:noFill/>
        </p:spPr>
      </p:pic>
      <p:pic>
        <p:nvPicPr>
          <p:cNvPr id="2" name="Picture 4" descr="http://s14.buyreklama.ru/ulan-udje/photos/36903937/940f1a4cb6158b7a832f5edb2d7ff5f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46" y="4143380"/>
            <a:ext cx="1987533" cy="2114507"/>
          </a:xfrm>
          <a:prstGeom prst="rect">
            <a:avLst/>
          </a:prstGeom>
          <a:noFill/>
        </p:spPr>
      </p:pic>
      <p:pic>
        <p:nvPicPr>
          <p:cNvPr id="5122" name="Picture 2" descr="E:\Новая папка\DSC_15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3214686"/>
            <a:ext cx="6500826" cy="36433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430887"/>
            <a:ext cx="792958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Arial Black" pitchFamily="34" charset="0"/>
                <a:cs typeface="Times New Roman" pitchFamily="18" charset="0"/>
              </a:rPr>
              <a:t>Цель Олимпиады</a:t>
            </a:r>
            <a:r>
              <a:rPr lang="ru-RU" sz="2800" dirty="0">
                <a:solidFill>
                  <a:srgbClr val="0033CC"/>
                </a:solidFill>
                <a:latin typeface="Arial Black" pitchFamily="34" charset="0"/>
                <a:cs typeface="Times New Roman" pitchFamily="18" charset="0"/>
              </a:rPr>
              <a:t>: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Arial Black" pitchFamily="34" charset="0"/>
                <a:cs typeface="Times New Roman" pitchFamily="18" charset="0"/>
              </a:rPr>
              <a:t>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33CC"/>
              </a:solidFill>
              <a:effectLst/>
              <a:latin typeface="Arial Black" pitchFamily="34" charset="0"/>
              <a:cs typeface="Times New Roman" pitchFamily="18" charset="0"/>
            </a:endParaRP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cs typeface="Times New Roman" pitchFamily="18" charset="0"/>
              </a:rPr>
              <a:t>выявление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cs typeface="Times New Roman" pitchFamily="18" charset="0"/>
              </a:rPr>
              <a:t>и поддержка интеллектуально одаренных и талантливых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cs typeface="Times New Roman" pitchFamily="18" charset="0"/>
              </a:rPr>
              <a:t>обучающихся-инвалидов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cs typeface="Times New Roman" pitchFamily="18" charset="0"/>
              </a:rPr>
              <a:t>и лиц с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cs typeface="Times New Roman" pitchFamily="18" charset="0"/>
              </a:rPr>
              <a:t>ОВЗ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027" name="Picture 3" descr="http://p13501.edu35.ru/images/s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14686"/>
            <a:ext cx="5905500" cy="36433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Новая папка\DSC_15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021" y="0"/>
            <a:ext cx="6794979" cy="4857760"/>
          </a:xfrm>
          <a:prstGeom prst="rect">
            <a:avLst/>
          </a:prstGeom>
          <a:noFill/>
        </p:spPr>
      </p:pic>
      <p:pic>
        <p:nvPicPr>
          <p:cNvPr id="2" name="Picture 4" descr="http://s14.buyreklama.ru/ulan-udje/photos/36903937/940f1a4cb6158b7a832f5edb2d7ff5f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908" y="0"/>
            <a:ext cx="1987533" cy="2114507"/>
          </a:xfrm>
          <a:prstGeom prst="rect">
            <a:avLst/>
          </a:prstGeom>
          <a:noFill/>
        </p:spPr>
      </p:pic>
      <p:pic>
        <p:nvPicPr>
          <p:cNvPr id="4098" name="Picture 2" descr="E:\Новая папка\DSC_15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71810"/>
            <a:ext cx="4961403" cy="37861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s14.buyreklama.ru/ulan-udje/photos/36903937/940f1a4cb6158b7a832f5edb2d7ff5f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0"/>
            <a:ext cx="1987533" cy="2114507"/>
          </a:xfrm>
          <a:prstGeom prst="rect">
            <a:avLst/>
          </a:prstGeom>
          <a:noFill/>
        </p:spPr>
      </p:pic>
      <p:pic>
        <p:nvPicPr>
          <p:cNvPr id="3074" name="Picture 2" descr="E:\Новая папка\DSC_15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15678"/>
            <a:ext cx="6858016" cy="4542322"/>
          </a:xfrm>
          <a:prstGeom prst="rect">
            <a:avLst/>
          </a:prstGeom>
          <a:noFill/>
        </p:spPr>
      </p:pic>
      <p:pic>
        <p:nvPicPr>
          <p:cNvPr id="3075" name="Picture 3" descr="E:\Новая папка\DSC_15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0"/>
            <a:ext cx="5572132" cy="40791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s14.buyreklama.ru/ulan-udje/photos/36903937/940f1a4cb6158b7a832f5edb2d7ff5f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0"/>
            <a:ext cx="1987533" cy="2114507"/>
          </a:xfrm>
          <a:prstGeom prst="rect">
            <a:avLst/>
          </a:prstGeom>
          <a:noFill/>
        </p:spPr>
      </p:pic>
      <p:pic>
        <p:nvPicPr>
          <p:cNvPr id="2050" name="Picture 2" descr="E:\Новая папка\DSC_15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9140" y="0"/>
            <a:ext cx="4924860" cy="3571876"/>
          </a:xfrm>
          <a:prstGeom prst="rect">
            <a:avLst/>
          </a:prstGeom>
          <a:noFill/>
        </p:spPr>
      </p:pic>
      <p:pic>
        <p:nvPicPr>
          <p:cNvPr id="2051" name="Picture 3" descr="E:\Новая папка\DSC_15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357430"/>
            <a:ext cx="6794978" cy="4500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s14.buyreklama.ru/ulan-udje/photos/36903937/940f1a4cb6158b7a832f5edb2d7ff5f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0"/>
            <a:ext cx="1987533" cy="2114507"/>
          </a:xfrm>
          <a:prstGeom prst="rect">
            <a:avLst/>
          </a:prstGeom>
          <a:noFill/>
        </p:spPr>
      </p:pic>
      <p:pic>
        <p:nvPicPr>
          <p:cNvPr id="1026" name="Picture 2" descr="E:\Новая папка\DSC_16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056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fs00.infourok.ru/images/doc/218/1943/2/img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-153888"/>
            <a:ext cx="7858148" cy="63709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0238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Задачи Олимпиады: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33CC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630238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cs typeface="Arial" pitchFamily="34" charset="0"/>
              </a:rPr>
              <a:t>создание условий для выявления и поддержки одаренных </a:t>
            </a:r>
            <a:r>
              <a:rPr lang="ru-RU" sz="2000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об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cs typeface="Arial" pitchFamily="34" charset="0"/>
              </a:rPr>
              <a:t>учающихся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cs typeface="Arial" pitchFamily="34" charset="0"/>
              </a:rPr>
              <a:t>среди инвалидов и лиц с ОВЗ; 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630238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cs typeface="Arial" pitchFamily="34" charset="0"/>
              </a:rPr>
              <a:t>развитие у обучающихся творческих способностей и интереса к научной и познавательной деятельности; 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630238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cs typeface="Arial" pitchFamily="34" charset="0"/>
              </a:rPr>
              <a:t>поддержка детей с ограниченными возможностями здоровья; 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630238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cs typeface="Arial" pitchFamily="34" charset="0"/>
              </a:rPr>
              <a:t>организация разнообразной творческой и научной деятельности, способствующей самореализации личности обучающегося, совершенствованию практического мышления;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630238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cs typeface="Arial" pitchFamily="34" charset="0"/>
              </a:rPr>
              <a:t>выявление и развитие природных задатков и творческого потенциала обучающихся, реализация их склонностей и способностей в разных предметных областях;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630238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cs typeface="Arial" pitchFamily="34" charset="0"/>
              </a:rPr>
              <a:t>популяризация научных знаний среди молодежи.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630238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70" y="285728"/>
            <a:ext cx="5800708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00FF"/>
                </a:solidFill>
                <a:latin typeface="Arial Black" pitchFamily="34" charset="0"/>
              </a:rPr>
              <a:t>Регистрация участников</a:t>
            </a:r>
            <a:endParaRPr lang="ru-RU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37890" name="Picture 2" descr="E:\Новая папка\DSC_14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00306"/>
            <a:ext cx="4143372" cy="4357694"/>
          </a:xfrm>
          <a:prstGeom prst="rect">
            <a:avLst/>
          </a:prstGeom>
          <a:noFill/>
        </p:spPr>
      </p:pic>
      <p:pic>
        <p:nvPicPr>
          <p:cNvPr id="37891" name="Picture 3" descr="E:\Новая папка\DSC_14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2500306"/>
            <a:ext cx="5072066" cy="4357694"/>
          </a:xfrm>
          <a:prstGeom prst="rect">
            <a:avLst/>
          </a:prstGeom>
          <a:noFill/>
        </p:spPr>
      </p:pic>
      <p:pic>
        <p:nvPicPr>
          <p:cNvPr id="5" name="Picture 4" descr="http://s14.buyreklama.ru/ulan-udje/photos/36903937/940f1a4cb6158b7a832f5edb2d7ff5f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0"/>
            <a:ext cx="1987533" cy="21145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E:\Новая папка\DSC_14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4027" y="0"/>
            <a:ext cx="4529973" cy="3000372"/>
          </a:xfrm>
          <a:prstGeom prst="rect">
            <a:avLst/>
          </a:prstGeom>
          <a:noFill/>
        </p:spPr>
      </p:pic>
      <p:pic>
        <p:nvPicPr>
          <p:cNvPr id="38915" name="Picture 3" descr="E:\Новая папка\DSC_14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28934"/>
            <a:ext cx="4572000" cy="3929066"/>
          </a:xfrm>
          <a:prstGeom prst="rect">
            <a:avLst/>
          </a:prstGeom>
          <a:noFill/>
        </p:spPr>
      </p:pic>
      <p:pic>
        <p:nvPicPr>
          <p:cNvPr id="38916" name="Picture 4" descr="E:\Новая папка\DSC_14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2928934"/>
            <a:ext cx="5572132" cy="3929066"/>
          </a:xfrm>
          <a:prstGeom prst="rect">
            <a:avLst/>
          </a:prstGeom>
          <a:noFill/>
        </p:spPr>
      </p:pic>
      <p:pic>
        <p:nvPicPr>
          <p:cNvPr id="38917" name="Picture 5" descr="E:\Новая папка\DSC_14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643438" cy="30755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8229600" cy="1725602"/>
          </a:xfrm>
        </p:spPr>
        <p:txBody>
          <a:bodyPr/>
          <a:lstStyle/>
          <a:p>
            <a:r>
              <a:rPr lang="ru-RU" sz="4800" dirty="0" smtClean="0">
                <a:solidFill>
                  <a:srgbClr val="0033CC"/>
                </a:solidFill>
                <a:latin typeface="Arial Black" pitchFamily="34" charset="0"/>
              </a:rPr>
              <a:t>Первый тур:</a:t>
            </a:r>
            <a:br>
              <a:rPr lang="ru-RU" sz="4800" dirty="0" smtClean="0">
                <a:solidFill>
                  <a:srgbClr val="0033CC"/>
                </a:solidFill>
                <a:latin typeface="Arial Black" pitchFamily="34" charset="0"/>
              </a:rPr>
            </a:br>
            <a:r>
              <a:rPr lang="ru-RU" sz="4800" dirty="0" smtClean="0">
                <a:solidFill>
                  <a:srgbClr val="0033CC"/>
                </a:solidFill>
                <a:latin typeface="Arial Black" pitchFamily="34" charset="0"/>
              </a:rPr>
              <a:t>тестовые задания</a:t>
            </a:r>
            <a:r>
              <a:rPr lang="ru-RU" sz="4800" dirty="0" smtClean="0">
                <a:latin typeface="Arial Black" pitchFamily="34" charset="0"/>
              </a:rPr>
              <a:t/>
            </a:r>
            <a:br>
              <a:rPr lang="ru-RU" sz="4800" dirty="0" smtClean="0">
                <a:latin typeface="Arial Black" pitchFamily="34" charset="0"/>
              </a:rPr>
            </a:br>
            <a:endParaRPr lang="ru-RU" sz="4800" dirty="0">
              <a:latin typeface="Arial Black" pitchFamily="34" charset="0"/>
            </a:endParaRPr>
          </a:p>
        </p:txBody>
      </p:sp>
      <p:pic>
        <p:nvPicPr>
          <p:cNvPr id="21506" name="Picture 2" descr="http://fotohood.ru/images/691193_informatika-animaciy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85926"/>
            <a:ext cx="6858016" cy="5072074"/>
          </a:xfrm>
          <a:prstGeom prst="rect">
            <a:avLst/>
          </a:prstGeom>
          <a:noFill/>
        </p:spPr>
      </p:pic>
      <p:pic>
        <p:nvPicPr>
          <p:cNvPr id="21508" name="Picture 4" descr="http://s14.buyreklama.ru/ulan-udje/photos/36903937/940f1a4cb6158b7a832f5edb2d7ff5f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2357430"/>
            <a:ext cx="1987533" cy="21145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E:\Новая папка\DSC_14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1880" y="0"/>
            <a:ext cx="5932119" cy="3929066"/>
          </a:xfrm>
          <a:prstGeom prst="rect">
            <a:avLst/>
          </a:prstGeom>
          <a:noFill/>
        </p:spPr>
      </p:pic>
      <p:pic>
        <p:nvPicPr>
          <p:cNvPr id="2" name="Picture 4" descr="http://s14.buyreklama.ru/ulan-udje/photos/36903937/940f1a4cb6158b7a832f5edb2d7ff5f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908" y="0"/>
            <a:ext cx="1987533" cy="2114507"/>
          </a:xfrm>
          <a:prstGeom prst="rect">
            <a:avLst/>
          </a:prstGeom>
          <a:noFill/>
        </p:spPr>
      </p:pic>
      <p:pic>
        <p:nvPicPr>
          <p:cNvPr id="20482" name="Picture 2" descr="E:\Новая папка\DSC_14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758222"/>
            <a:ext cx="6189860" cy="40997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s14.buyreklama.ru/ulan-udje/photos/36903937/940f1a4cb6158b7a832f5edb2d7ff5f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0"/>
            <a:ext cx="1987533" cy="2114507"/>
          </a:xfrm>
          <a:prstGeom prst="rect">
            <a:avLst/>
          </a:prstGeom>
          <a:noFill/>
        </p:spPr>
      </p:pic>
      <p:pic>
        <p:nvPicPr>
          <p:cNvPr id="19457" name="Picture 1" descr="E:\Новая папка\DSC_14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00306"/>
            <a:ext cx="5631481" cy="4357694"/>
          </a:xfrm>
          <a:prstGeom prst="rect">
            <a:avLst/>
          </a:prstGeom>
          <a:noFill/>
        </p:spPr>
      </p:pic>
      <p:pic>
        <p:nvPicPr>
          <p:cNvPr id="4" name="Picture 1" descr="E:\Новая папка\DSC_14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0"/>
            <a:ext cx="5357818" cy="35486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E:\Новая папка\DSC_14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00306"/>
            <a:ext cx="5786446" cy="4357694"/>
          </a:xfrm>
          <a:prstGeom prst="rect">
            <a:avLst/>
          </a:prstGeom>
          <a:noFill/>
        </p:spPr>
      </p:pic>
      <p:pic>
        <p:nvPicPr>
          <p:cNvPr id="2" name="Picture 4" descr="http://s14.buyreklama.ru/ulan-udje/photos/36903937/940f1a4cb6158b7a832f5edb2d7ff5f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908" y="0"/>
            <a:ext cx="1987533" cy="2114507"/>
          </a:xfrm>
          <a:prstGeom prst="rect">
            <a:avLst/>
          </a:prstGeom>
          <a:noFill/>
        </p:spPr>
      </p:pic>
      <p:pic>
        <p:nvPicPr>
          <p:cNvPr id="18433" name="Picture 1" descr="E:\Новая папка\DSC_14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69854" y="0"/>
            <a:ext cx="5974146" cy="39569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73f988fe6df8ae7d8013c6fd66a1c042d9bb9d"/>
</p:tagLst>
</file>

<file path=ppt/theme/theme1.xml><?xml version="1.0" encoding="utf-8"?>
<a:theme xmlns:a="http://schemas.openxmlformats.org/drawingml/2006/main" name="Литература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Литература3</Template>
  <TotalTime>190</TotalTime>
  <Words>121</Words>
  <Application>Microsoft Office PowerPoint</Application>
  <PresentationFormat>Экран (4:3)</PresentationFormat>
  <Paragraphs>18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Литература3</vt:lpstr>
      <vt:lpstr>КОМПЛЕКСНАЯ ОЛИМПИАДА </vt:lpstr>
      <vt:lpstr>Презентация PowerPoint</vt:lpstr>
      <vt:lpstr>Презентация PowerPoint</vt:lpstr>
      <vt:lpstr>Регистрация участников</vt:lpstr>
      <vt:lpstr>Презентация PowerPoint</vt:lpstr>
      <vt:lpstr>Первый тур: тестовые задания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ФИЗМИНУТКА</vt:lpstr>
      <vt:lpstr>Презентация PowerPoint</vt:lpstr>
      <vt:lpstr>Презентация PowerPoint</vt:lpstr>
      <vt:lpstr>Второй тур Решение практических заданий по дисциплинам: - «История» - «Математика» - «Русский язык» - «Английский язык»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Валерий Устинов</dc:creator>
  <cp:lastModifiedBy>АЛЕКСЕЙ</cp:lastModifiedBy>
  <cp:revision>18</cp:revision>
  <dcterms:created xsi:type="dcterms:W3CDTF">2015-09-17T12:17:12Z</dcterms:created>
  <dcterms:modified xsi:type="dcterms:W3CDTF">2016-12-01T04:16:58Z</dcterms:modified>
</cp:coreProperties>
</file>